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A24"/>
    <a:srgbClr val="012F6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499A3B58-0C16-404C-9214-848BA73CFAC1}"/>
              </a:ext>
            </a:extLst>
          </p:cNvPr>
          <p:cNvSpPr/>
          <p:nvPr userDrawn="1"/>
        </p:nvSpPr>
        <p:spPr>
          <a:xfrm>
            <a:off x="274320" y="286937"/>
            <a:ext cx="11643360" cy="3886919"/>
          </a:xfrm>
          <a:prstGeom prst="rect">
            <a:avLst/>
          </a:prstGeom>
          <a:solidFill>
            <a:srgbClr val="73B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A95E411-10E2-4733-9B16-8A479DCB68B9}"/>
              </a:ext>
            </a:extLst>
          </p:cNvPr>
          <p:cNvSpPr/>
          <p:nvPr userDrawn="1"/>
        </p:nvSpPr>
        <p:spPr>
          <a:xfrm>
            <a:off x="274320" y="4173856"/>
            <a:ext cx="11643360" cy="1100321"/>
          </a:xfrm>
          <a:prstGeom prst="rect">
            <a:avLst/>
          </a:prstGeom>
          <a:solidFill>
            <a:srgbClr val="01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827FCE-5DEE-4F48-93EA-EEC5D0185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366" y="4173856"/>
            <a:ext cx="9144000" cy="1032057"/>
          </a:xfr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1AE4DD-086F-480C-BBEB-FB8F444B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181" y="6356350"/>
            <a:ext cx="2743200" cy="365125"/>
          </a:xfrm>
        </p:spPr>
        <p:txBody>
          <a:bodyPr/>
          <a:lstStyle/>
          <a:p>
            <a:fld id="{BDAB7B6C-9047-42D2-863F-BB56352CA5D2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AD42CB-5E1F-4B59-AF29-949C4B7C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B41B4C8-0F5D-46A9-9A3D-A24E5BE10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9" y="5494342"/>
            <a:ext cx="1187335" cy="9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7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3705028-9AF6-44CA-9E19-6AD1CCD391BB}"/>
              </a:ext>
            </a:extLst>
          </p:cNvPr>
          <p:cNvSpPr/>
          <p:nvPr userDrawn="1"/>
        </p:nvSpPr>
        <p:spPr>
          <a:xfrm>
            <a:off x="274320" y="1462706"/>
            <a:ext cx="11643360" cy="511232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4C2BBD-6EF2-4E0E-BB73-ACCCE70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44" y="282966"/>
            <a:ext cx="10515600" cy="986312"/>
          </a:xfrm>
        </p:spPr>
        <p:txBody>
          <a:bodyPr lIns="0" tIns="0" rIns="0" bIns="0" anchor="b" anchorCtr="0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EE490E-AC5B-49F4-B7C2-4700E4CE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44" y="1825625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4D717-1D1A-4201-A470-3C41EDAD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2736"/>
            <a:ext cx="2743200" cy="365125"/>
          </a:xfrm>
        </p:spPr>
        <p:txBody>
          <a:bodyPr/>
          <a:lstStyle/>
          <a:p>
            <a:fld id="{BDAB7B6C-9047-42D2-863F-BB56352CA5D2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0AE93E-890B-4D5C-925C-7B90558F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2736"/>
            <a:ext cx="4114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D5D9D9-BD1E-47DC-9EE8-D0BFDD2A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2736"/>
            <a:ext cx="2743200" cy="365125"/>
          </a:xfrm>
        </p:spPr>
        <p:txBody>
          <a:bodyPr/>
          <a:lstStyle/>
          <a:p>
            <a:fld id="{1F1AF28A-4120-4025-8C67-6BC382528BAB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51EADA5-0F4F-4445-A8A9-4E56E81A7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9" y="282966"/>
            <a:ext cx="1187335" cy="9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1F27E9F4-8F55-4368-97E5-7709356F0786}"/>
              </a:ext>
            </a:extLst>
          </p:cNvPr>
          <p:cNvSpPr/>
          <p:nvPr userDrawn="1"/>
        </p:nvSpPr>
        <p:spPr>
          <a:xfrm>
            <a:off x="274320" y="1462706"/>
            <a:ext cx="11643360" cy="511232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E8F5A37B-8370-4782-853B-7860E245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2736"/>
            <a:ext cx="2743200" cy="365125"/>
          </a:xfrm>
        </p:spPr>
        <p:txBody>
          <a:bodyPr/>
          <a:lstStyle/>
          <a:p>
            <a:fld id="{BDAB7B6C-9047-42D2-863F-BB56352CA5D2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6CE87770-A8E3-4AFF-8126-938767D3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2736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34C4678-A3A3-4354-A675-CF957429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2736"/>
            <a:ext cx="2743200" cy="365125"/>
          </a:xfrm>
        </p:spPr>
        <p:txBody>
          <a:bodyPr/>
          <a:lstStyle/>
          <a:p>
            <a:fld id="{1F1AF28A-4120-4025-8C67-6BC382528BAB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25EA99-1360-4EE6-BCD3-47F1E9ADF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7CBB51-5E71-48C3-B3B3-C9CDA86AF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0DD0A2-D764-40CB-B06F-0FED758E9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9" y="282966"/>
            <a:ext cx="1187335" cy="9031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04FD628-FB78-4120-B1A4-DE80BF6E64C1}"/>
              </a:ext>
            </a:extLst>
          </p:cNvPr>
          <p:cNvSpPr txBox="1">
            <a:spLocks/>
          </p:cNvSpPr>
          <p:nvPr userDrawn="1"/>
        </p:nvSpPr>
        <p:spPr>
          <a:xfrm>
            <a:off x="605444" y="282966"/>
            <a:ext cx="10515600" cy="986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892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BBD0F51A-3A66-4357-A32A-9A240904403D}"/>
              </a:ext>
            </a:extLst>
          </p:cNvPr>
          <p:cNvSpPr/>
          <p:nvPr userDrawn="1"/>
        </p:nvSpPr>
        <p:spPr>
          <a:xfrm>
            <a:off x="274320" y="1448954"/>
            <a:ext cx="11643360" cy="5098907"/>
          </a:xfrm>
          <a:prstGeom prst="rect">
            <a:avLst/>
          </a:prstGeom>
          <a:solidFill>
            <a:srgbClr val="73B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5BBF783-8DD5-4CF1-8982-D629F871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44" y="282966"/>
            <a:ext cx="10515600" cy="986312"/>
          </a:xfrm>
        </p:spPr>
        <p:txBody>
          <a:bodyPr lIns="0" tIns="0" rIns="0" bIns="0" anchor="b" anchorCtr="0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D959062-2441-4801-943D-31858802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44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79C33892-91FF-41BE-8869-F0CF1863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273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AB7B6C-9047-42D2-863F-BB56352CA5D2}" type="datetimeFigureOut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CE2042A-6F62-421D-B706-8DD4889B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273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BC1183E6-9C39-46C8-B862-A7461C0E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273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AF28A-4120-4025-8C67-6BC382528BA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2F89C80-7418-449F-851C-ACD3527AE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9" y="282966"/>
            <a:ext cx="1187335" cy="9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3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D82F267-FE2B-4DED-9FC3-905A7018BA17}"/>
              </a:ext>
            </a:extLst>
          </p:cNvPr>
          <p:cNvSpPr/>
          <p:nvPr userDrawn="1"/>
        </p:nvSpPr>
        <p:spPr>
          <a:xfrm>
            <a:off x="274320" y="1448954"/>
            <a:ext cx="11643360" cy="5098907"/>
          </a:xfrm>
          <a:prstGeom prst="rect">
            <a:avLst/>
          </a:prstGeom>
          <a:solidFill>
            <a:srgbClr val="73B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25EA99-1360-4EE6-BCD3-47F1E9ADF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7CBB51-5E71-48C3-B3B3-C9CDA86AF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0DD0A2-D764-40CB-B06F-0FED758E9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9" y="282966"/>
            <a:ext cx="1187335" cy="9031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04FD628-FB78-4120-B1A4-DE80BF6E64C1}"/>
              </a:ext>
            </a:extLst>
          </p:cNvPr>
          <p:cNvSpPr txBox="1">
            <a:spLocks/>
          </p:cNvSpPr>
          <p:nvPr userDrawn="1"/>
        </p:nvSpPr>
        <p:spPr>
          <a:xfrm>
            <a:off x="605444" y="282966"/>
            <a:ext cx="10515600" cy="986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5551D2C-2B81-4EF0-A39E-B11594A6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273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AB7B6C-9047-42D2-863F-BB56352CA5D2}" type="datetimeFigureOut">
              <a:rPr lang="de-DE" smtClean="0"/>
              <a:pPr/>
              <a:t>19.05.2026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B0342C0-55FD-467A-8A5A-47EBF548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273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8D012D9F-2BAC-4B71-89A8-FAE4B7B4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273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AF28A-4120-4025-8C67-6BC382528B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18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1B9451-0ACC-44CA-B788-984F5582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7B6C-9047-42D2-863F-BB56352CA5D2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44E713-7A6B-48B9-9C21-AEC02D77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E9C196-0286-49EE-AC31-3D1C4A23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F28A-4120-4025-8C67-6BC382528BAB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DDE859-CB93-4835-901D-B74F035B0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9" y="282966"/>
            <a:ext cx="1187335" cy="90318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3976C6D-35E0-43CC-96C3-2A3F86A3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44" y="282966"/>
            <a:ext cx="10515600" cy="986312"/>
          </a:xfrm>
        </p:spPr>
        <p:txBody>
          <a:bodyPr lIns="0" tIns="0" rIns="0" bIns="0" anchor="b" anchorCtr="0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194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47ABCE-EE88-4B0B-B1B5-DFF07D53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7B6C-9047-42D2-863F-BB56352CA5D2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9A9961-77F9-4DB0-AC80-3ADD0F34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CD8BC1-CF25-48B7-BA7D-3A3D15ED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F28A-4120-4025-8C67-6BC382528BAB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A66943-2E00-4B03-8774-831959817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9" y="282966"/>
            <a:ext cx="1187335" cy="9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1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B3D7DD7-45F7-4509-B9C2-32E1EE92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7E8706-AD12-4C8E-BA62-6104AE5F5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1E45B5-4688-4E17-B8A6-137F437CE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7B6C-9047-42D2-863F-BB56352CA5D2}" type="datetimeFigureOut">
              <a:rPr lang="de-DE" smtClean="0"/>
              <a:t>19.05.2026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55438-77F7-4E7B-BB73-92069B4A8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67F68E-00AE-4ADF-9D18-98E471400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F28A-4120-4025-8C67-6BC382528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85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6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erolzhofen.de/marktplatzumbau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hoffmann@gerolzhofen.de" TargetMode="External"/><Relationship Id="rId2" Type="http://schemas.openxmlformats.org/officeDocument/2006/relationships/hyperlink" Target="mailto:thorsten.wozniak@gerolzhofen.de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beate.glotzmann@gerolzhofen.info" TargetMode="External"/><Relationship Id="rId4" Type="http://schemas.openxmlformats.org/officeDocument/2006/relationships/hyperlink" Target="mailto:daniel.hausmann@gerolzhofen.inf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AB7C9-8AF1-45FC-9B0A-A177BEF8F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Marktplatzumgestaltung - Baustellenmarketing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03AA23-57E4-4CDA-965B-8F404798E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86939"/>
            <a:ext cx="11643360" cy="38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8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31BFF-070F-4ABD-BA98-3903678F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Marktplatzumgestaltung - Baustellenmarketing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6DBF268-E9A0-42DF-A68E-9E4808943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Entwicklung eines Slogans, z.B. Gerolzhofen baut Zukunft …</a:t>
            </a:r>
          </a:p>
          <a:p>
            <a:r>
              <a:rPr lang="de-DE" b="1" dirty="0"/>
              <a:t>Printprodukte </a:t>
            </a:r>
            <a:r>
              <a:rPr lang="de-DE" dirty="0"/>
              <a:t>wie z.B.</a:t>
            </a:r>
            <a:br>
              <a:rPr lang="de-DE" dirty="0"/>
            </a:br>
            <a:r>
              <a:rPr lang="de-DE" dirty="0"/>
              <a:t>Plakate A1, A3 oder</a:t>
            </a:r>
            <a:br>
              <a:rPr lang="de-DE" dirty="0"/>
            </a:br>
            <a:r>
              <a:rPr lang="de-DE" dirty="0"/>
              <a:t>Flyer z.B. Parken in der Altstadt, Baustellenschoppen/Brunnenschoppen</a:t>
            </a:r>
            <a:br>
              <a:rPr lang="de-DE" dirty="0"/>
            </a:br>
            <a:r>
              <a:rPr lang="de-DE" dirty="0"/>
              <a:t>Bauzaunbanner</a:t>
            </a:r>
            <a:br>
              <a:rPr lang="de-DE" dirty="0"/>
            </a:br>
            <a:r>
              <a:rPr lang="de-DE" dirty="0"/>
              <a:t>Baustellenzeitung, die 1 x im Quartal erscheint</a:t>
            </a:r>
          </a:p>
          <a:p>
            <a:r>
              <a:rPr lang="de-DE" b="1" dirty="0"/>
              <a:t>Infos</a:t>
            </a:r>
            <a:r>
              <a:rPr lang="de-DE" dirty="0"/>
              <a:t> über </a:t>
            </a:r>
            <a:r>
              <a:rPr lang="de-DE" dirty="0" err="1"/>
              <a:t>Social</a:t>
            </a:r>
            <a:r>
              <a:rPr lang="de-DE" dirty="0"/>
              <a:t> Media, Internetseite, Amtsblatt, Tageszeitung, Baustellentagebuch (1 x wöchentlich freitags</a:t>
            </a:r>
            <a:r>
              <a:rPr lang="de-DE"/>
              <a:t>), Baustellenkalender</a:t>
            </a:r>
            <a:endParaRPr lang="de-DE" dirty="0"/>
          </a:p>
          <a:p>
            <a:r>
              <a:rPr lang="de-DE" b="1" dirty="0"/>
              <a:t>Werbematerial</a:t>
            </a:r>
            <a:r>
              <a:rPr lang="de-DE" dirty="0"/>
              <a:t> wie Fußmatten, Outdooraufkleber, div. Give-Aways, große Aufsteller „Personen“ (Familie, Senioren, Kinder, usw.)</a:t>
            </a:r>
          </a:p>
        </p:txBody>
      </p:sp>
    </p:spTree>
    <p:extLst>
      <p:ext uri="{BB962C8B-B14F-4D97-AF65-F5344CB8AC3E}">
        <p14:creationId xmlns:p14="http://schemas.microsoft.com/office/powerpoint/2010/main" val="423808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AADFB-FB1E-4F60-B229-97C6C0DD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Marktplatzumgestaltung - Baustellenmarketing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3B13D5-92D0-4B48-BEA9-C6BDD7AD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Baustellenbüro</a:t>
            </a:r>
          </a:p>
          <a:p>
            <a:r>
              <a:rPr lang="de-DE" b="1" dirty="0"/>
              <a:t>Baustellenführungen</a:t>
            </a:r>
            <a:r>
              <a:rPr lang="de-DE" dirty="0"/>
              <a:t> (je nach Baufortschritt 1 x. monatlich oder alle 14 Tage)</a:t>
            </a:r>
          </a:p>
          <a:p>
            <a:r>
              <a:rPr lang="de-DE" b="1" dirty="0"/>
              <a:t>Kinderbaustelle</a:t>
            </a:r>
            <a:r>
              <a:rPr lang="de-DE" dirty="0"/>
              <a:t> mit Sand und „Baustellenspielzeug“</a:t>
            </a:r>
          </a:p>
          <a:p>
            <a:r>
              <a:rPr lang="de-DE" b="1" dirty="0"/>
              <a:t>Fotowettbewerb „Baustelle mit Charakter“ </a:t>
            </a:r>
            <a:r>
              <a:rPr lang="de-DE" dirty="0"/>
              <a:t>(kreative Blickwinkel, historische Perspektiven, Ausstellung der Prämierten Bilder zur Fertigstellung der Baustelle)</a:t>
            </a:r>
          </a:p>
          <a:p>
            <a:r>
              <a:rPr lang="de-DE" b="1" dirty="0"/>
              <a:t>Lichtinstallationen</a:t>
            </a:r>
            <a:r>
              <a:rPr lang="de-DE" dirty="0"/>
              <a:t> im Winter</a:t>
            </a:r>
          </a:p>
          <a:p>
            <a:r>
              <a:rPr lang="de-DE" b="1" dirty="0"/>
              <a:t>Pflastersteinverkauf</a:t>
            </a:r>
          </a:p>
          <a:p>
            <a:r>
              <a:rPr lang="de-DE" b="1" dirty="0"/>
              <a:t>Aktivitäten der Geschäftswelt </a:t>
            </a:r>
            <a:r>
              <a:rPr lang="de-DE" dirty="0"/>
              <a:t>(z.B. Ich kauf in GEO, Baustellenrabatte, Einkaufsnacht, Pop-Up-Stände, Gewinnspiele, Baustellenprodukte, usw.)</a:t>
            </a:r>
          </a:p>
        </p:txBody>
      </p:sp>
    </p:spTree>
    <p:extLst>
      <p:ext uri="{BB962C8B-B14F-4D97-AF65-F5344CB8AC3E}">
        <p14:creationId xmlns:p14="http://schemas.microsoft.com/office/powerpoint/2010/main" val="173749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95428-E078-00D4-4F9F-00E15954B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D2B41-5D62-F526-E04A-60EC9F4E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Marktplatzumgestaltung - Baustellenmarketing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60FC050-7720-2895-F6A6-46D82272CFD6}"/>
              </a:ext>
            </a:extLst>
          </p:cNvPr>
          <p:cNvSpPr txBox="1"/>
          <p:nvPr/>
        </p:nvSpPr>
        <p:spPr>
          <a:xfrm>
            <a:off x="605444" y="1841684"/>
            <a:ext cx="62431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b="1" dirty="0"/>
              <a:t>Alles Wissenswerte zum Marktplatzumbau:</a:t>
            </a:r>
          </a:p>
          <a:p>
            <a:r>
              <a:rPr lang="de-DE" sz="2600" dirty="0">
                <a:hlinkClick r:id="rId2"/>
              </a:rPr>
              <a:t>www.gerolzhofen.de/marktplatzumbau.html</a:t>
            </a:r>
            <a:endParaRPr lang="de-DE" sz="2600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E7B9E6-BF2A-E932-0A0D-B7F2D3E82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7" y="3429000"/>
            <a:ext cx="2587925" cy="25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F995FC-69CC-4BBD-8611-CB1A7F43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Marktplatzumgestaltung - Baustellenmarketing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B93845-8E5E-4C31-81F9-7ECAF131B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4400" b="1" dirty="0"/>
              <a:t>Gerolzhofen baut Zukunft –</a:t>
            </a:r>
            <a:br>
              <a:rPr lang="de-DE" sz="1200" b="1" dirty="0"/>
            </a:br>
            <a:br>
              <a:rPr lang="de-DE" sz="1200" b="1" dirty="0"/>
            </a:br>
            <a:r>
              <a:rPr lang="de-DE" sz="4400" b="1" dirty="0"/>
              <a:t>Wir sind für Sie erreichbar!</a:t>
            </a:r>
            <a:br>
              <a:rPr lang="de-DE" sz="2600" b="1" dirty="0"/>
            </a:br>
            <a:endParaRPr lang="de-DE" sz="2600" b="1" dirty="0"/>
          </a:p>
          <a:p>
            <a:r>
              <a:rPr lang="de-DE" dirty="0"/>
              <a:t>Erster Bürgermeister Thorsten Wozniak</a:t>
            </a:r>
            <a:br>
              <a:rPr lang="de-DE" dirty="0"/>
            </a:br>
            <a:r>
              <a:rPr lang="de-DE" dirty="0"/>
              <a:t>Tel. 09382-607-11, </a:t>
            </a:r>
            <a:r>
              <a:rPr lang="de-DE" dirty="0">
                <a:hlinkClick r:id="rId2"/>
              </a:rPr>
              <a:t>thorsten.wozniak@gerolzhofen.de</a:t>
            </a:r>
            <a:endParaRPr lang="de-DE" dirty="0"/>
          </a:p>
          <a:p>
            <a:r>
              <a:rPr lang="de-DE" dirty="0"/>
              <a:t>Stadtbauamt, Maria Hoffmann</a:t>
            </a:r>
            <a:br>
              <a:rPr lang="de-DE" dirty="0"/>
            </a:br>
            <a:r>
              <a:rPr lang="de-DE" dirty="0"/>
              <a:t>Tel. 09382-607-40, </a:t>
            </a:r>
            <a:r>
              <a:rPr lang="de-DE" dirty="0">
                <a:hlinkClick r:id="rId3"/>
              </a:rPr>
              <a:t>maria.hoffmann@gerolzhofen.de</a:t>
            </a:r>
            <a:endParaRPr lang="de-DE" dirty="0"/>
          </a:p>
          <a:p>
            <a:r>
              <a:rPr lang="de-DE" dirty="0"/>
              <a:t>GEO Attraktiv – Wirtschaftsförderung, Daniel Hausmann</a:t>
            </a:r>
            <a:br>
              <a:rPr lang="de-DE" dirty="0"/>
            </a:br>
            <a:r>
              <a:rPr lang="de-DE" dirty="0"/>
              <a:t>Tel. 09382-315296, </a:t>
            </a:r>
            <a:r>
              <a:rPr lang="de-DE" dirty="0">
                <a:hlinkClick r:id="rId4"/>
              </a:rPr>
              <a:t>daniel.hausmann@gerolzhofen.info</a:t>
            </a:r>
            <a:r>
              <a:rPr lang="de-DE" dirty="0"/>
              <a:t> </a:t>
            </a:r>
          </a:p>
          <a:p>
            <a:r>
              <a:rPr lang="de-DE" dirty="0"/>
              <a:t>GEO kommunikativ, Beate Glotzmann</a:t>
            </a:r>
            <a:br>
              <a:rPr lang="de-DE" dirty="0"/>
            </a:br>
            <a:r>
              <a:rPr lang="de-DE" dirty="0"/>
              <a:t>Tel. 09382-903514, </a:t>
            </a:r>
            <a:r>
              <a:rPr lang="de-DE" dirty="0">
                <a:hlinkClick r:id="rId5"/>
              </a:rPr>
              <a:t>beate.glotzmann@gerolzhofen.info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992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Breitbild</PresentationFormat>
  <Paragraphs>23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Marktplatzumgestaltung - Baustellenmarketing</vt:lpstr>
      <vt:lpstr>Marktplatzumgestaltung - Baustellenmarketing</vt:lpstr>
      <vt:lpstr>Marktplatzumgestaltung - Baustellenmarketing</vt:lpstr>
      <vt:lpstr>Marktplatzumgestaltung - Baustellenmarketing</vt:lpstr>
      <vt:lpstr>Marktplatzumgestaltung - Baustellenmarketing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Seufert</dc:creator>
  <cp:lastModifiedBy>Beate Glotzmann</cp:lastModifiedBy>
  <cp:revision>12</cp:revision>
  <dcterms:created xsi:type="dcterms:W3CDTF">2025-03-12T15:37:37Z</dcterms:created>
  <dcterms:modified xsi:type="dcterms:W3CDTF">2026-05-19T12:30:11Z</dcterms:modified>
</cp:coreProperties>
</file>